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8"/>
  </p:notesMasterIdLst>
  <p:sldIdLst>
    <p:sldId id="266" r:id="rId5"/>
    <p:sldId id="257" r:id="rId6"/>
    <p:sldId id="265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B60D45-BDEA-CB4B-F3ED-4C949C58EE51}" v="1" dt="2025-06-25T14:24:23.0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57"/>
    <p:restoredTop sz="94762"/>
  </p:normalViewPr>
  <p:slideViewPr>
    <p:cSldViewPr snapToGrid="0">
      <p:cViewPr varScale="1">
        <p:scale>
          <a:sx n="60" d="100"/>
          <a:sy n="60" d="100"/>
        </p:scale>
        <p:origin x="23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abucci, Claudia" userId="S::claudia.barabucci_gopacom.eu#ext#@efsa815.onmicrosoft.com::8c66b775-c6b3-42de-a97f-5d050fa0c3a8" providerId="AD" clId="Web-{37B60D45-BDEA-CB4B-F3ED-4C949C58EE51}"/>
    <pc:docChg chg="delSld">
      <pc:chgData name="Barabucci, Claudia" userId="S::claudia.barabucci_gopacom.eu#ext#@efsa815.onmicrosoft.com::8c66b775-c6b3-42de-a97f-5d050fa0c3a8" providerId="AD" clId="Web-{37B60D45-BDEA-CB4B-F3ED-4C949C58EE51}" dt="2025-06-25T14:24:23.069" v="0"/>
      <pc:docMkLst>
        <pc:docMk/>
      </pc:docMkLst>
      <pc:sldChg chg="del">
        <pc:chgData name="Barabucci, Claudia" userId="S::claudia.barabucci_gopacom.eu#ext#@efsa815.onmicrosoft.com::8c66b775-c6b3-42de-a97f-5d050fa0c3a8" providerId="AD" clId="Web-{37B60D45-BDEA-CB4B-F3ED-4C949C58EE51}" dt="2025-06-25T14:24:23.069" v="0"/>
        <pc:sldMkLst>
          <pc:docMk/>
          <pc:sldMk cId="2841394380" sldId="2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1D38F-E2A1-FF4A-84F8-398DD21E27ED}" type="datetimeFigureOut">
              <a:rPr lang="en-US" smtClean="0"/>
              <a:t>6/25/2025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A4D7B-C355-9546-97F9-4254FB5C1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291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2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22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263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984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33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04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1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91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153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32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41EB8-164C-FC4F-A768-2C7413F753D7}" type="datetimeFigureOut">
              <a:rPr lang="fr-FR" smtClean="0"/>
              <a:t>25/06/2025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27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280" userDrawn="1">
          <p15:clr>
            <a:srgbClr val="F26B43"/>
          </p15:clr>
        </p15:guide>
        <p15:guide id="2" pos="6035" userDrawn="1">
          <p15:clr>
            <a:srgbClr val="F26B43"/>
          </p15:clr>
        </p15:guide>
        <p15:guide id="3" pos="4279" userDrawn="1">
          <p15:clr>
            <a:srgbClr val="F26B43"/>
          </p15:clr>
        </p15:guide>
        <p15:guide id="4" orient="horz" pos="7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hand holding a bowl of nuts&#10;&#10;Description automatically generated">
            <a:extLst>
              <a:ext uri="{FF2B5EF4-FFF2-40B4-BE49-F238E27FC236}">
                <a16:creationId xmlns:a16="http://schemas.microsoft.com/office/drawing/2014/main" id="{B8D0936B-FB0C-8B9B-7366-E2863CA22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530" y="0"/>
            <a:ext cx="13807440" cy="1380744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FFAF310-CE57-E2E1-5043-9418B77911FA}"/>
              </a:ext>
            </a:extLst>
          </p:cNvPr>
          <p:cNvSpPr/>
          <p:nvPr/>
        </p:nvSpPr>
        <p:spPr>
          <a:xfrm>
            <a:off x="7357731" y="9870396"/>
            <a:ext cx="6084228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A665C5-1832-E13D-EED7-23128ECDDF86}"/>
              </a:ext>
            </a:extLst>
          </p:cNvPr>
          <p:cNvSpPr/>
          <p:nvPr/>
        </p:nvSpPr>
        <p:spPr>
          <a:xfrm flipV="1">
            <a:off x="321381" y="363454"/>
            <a:ext cx="6717371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FCFCBA-C6F9-E31B-005E-AEC3865481B3}"/>
              </a:ext>
            </a:extLst>
          </p:cNvPr>
          <p:cNvSpPr/>
          <p:nvPr/>
        </p:nvSpPr>
        <p:spPr>
          <a:xfrm>
            <a:off x="321382" y="1301660"/>
            <a:ext cx="5122488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4FA3F9-E466-0DF1-15B7-3947FD6F874B}"/>
              </a:ext>
            </a:extLst>
          </p:cNvPr>
          <p:cNvSpPr txBox="1"/>
          <p:nvPr/>
        </p:nvSpPr>
        <p:spPr>
          <a:xfrm>
            <a:off x="496971" y="435798"/>
            <a:ext cx="737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Plantaardige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eiwitten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BC6958-9C2A-2C27-EF88-23EA0FA5FD92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Jouw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keuze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29BFEB-7BC7-DE9F-8189-19EE153F269C}"/>
              </a:ext>
            </a:extLst>
          </p:cNvPr>
          <p:cNvSpPr/>
          <p:nvPr/>
        </p:nvSpPr>
        <p:spPr>
          <a:xfrm flipV="1">
            <a:off x="4720856" y="8932185"/>
            <a:ext cx="8721103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EDF436-0BDC-5DE1-1D2E-1D01B228820A}"/>
              </a:ext>
            </a:extLst>
          </p:cNvPr>
          <p:cNvSpPr txBox="1"/>
          <p:nvPr/>
        </p:nvSpPr>
        <p:spPr>
          <a:xfrm>
            <a:off x="2541083" y="9003587"/>
            <a:ext cx="10736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Voedselallergenen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opsporen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625547-9544-E5DF-82BC-5405AE052F76}"/>
              </a:ext>
            </a:extLst>
          </p:cNvPr>
          <p:cNvSpPr txBox="1"/>
          <p:nvPr/>
        </p:nvSpPr>
        <p:spPr>
          <a:xfrm>
            <a:off x="5886775" y="9990643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Onze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prioriteit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75B190-1EB0-BB40-42C2-BB9F9F9A9E73}"/>
              </a:ext>
            </a:extLst>
          </p:cNvPr>
          <p:cNvSpPr/>
          <p:nvPr/>
        </p:nvSpPr>
        <p:spPr>
          <a:xfrm>
            <a:off x="0" y="11558909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C99604-64FA-47BF-EC12-9F689893CC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205A28-77DC-DC5D-015C-1DF5A9935E09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8C0E2B-C066-F5F1-7C2D-BA9D01D2638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50161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4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D6AD36-0AA0-7094-20DD-4CBE19603E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779" y="14671"/>
            <a:ext cx="13688445" cy="1368844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E459253-05D2-EF77-E00A-9572A8211328}"/>
              </a:ext>
            </a:extLst>
          </p:cNvPr>
          <p:cNvSpPr/>
          <p:nvPr/>
        </p:nvSpPr>
        <p:spPr>
          <a:xfrm flipV="1">
            <a:off x="1594885" y="8932188"/>
            <a:ext cx="11847078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54B548-5EE7-3C69-B9AF-8C5158BD6FFE}"/>
              </a:ext>
            </a:extLst>
          </p:cNvPr>
          <p:cNvSpPr txBox="1"/>
          <p:nvPr/>
        </p:nvSpPr>
        <p:spPr>
          <a:xfrm>
            <a:off x="871870" y="9003591"/>
            <a:ext cx="12405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Voedselgerelateerde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ziekten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voorkomen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82ECF0-4070-C558-8CC3-1687A7055707}"/>
              </a:ext>
            </a:extLst>
          </p:cNvPr>
          <p:cNvSpPr/>
          <p:nvPr/>
        </p:nvSpPr>
        <p:spPr>
          <a:xfrm>
            <a:off x="7395882" y="9870396"/>
            <a:ext cx="604607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C5D174-4566-0AF7-49E9-6CB15A1EEE75}"/>
              </a:ext>
            </a:extLst>
          </p:cNvPr>
          <p:cNvSpPr txBox="1"/>
          <p:nvPr/>
        </p:nvSpPr>
        <p:spPr>
          <a:xfrm>
            <a:off x="5886776" y="9990645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Onze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prioriteit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D092ED-6DE4-73DF-D137-867A8DF43007}"/>
              </a:ext>
            </a:extLst>
          </p:cNvPr>
          <p:cNvSpPr/>
          <p:nvPr/>
        </p:nvSpPr>
        <p:spPr>
          <a:xfrm flipV="1">
            <a:off x="321382" y="363454"/>
            <a:ext cx="6536618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92ABFD-9BEF-255B-2E18-E87CE2AE75D3}"/>
              </a:ext>
            </a:extLst>
          </p:cNvPr>
          <p:cNvSpPr/>
          <p:nvPr/>
        </p:nvSpPr>
        <p:spPr>
          <a:xfrm>
            <a:off x="321382" y="1301660"/>
            <a:ext cx="516501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0398C1-B4D4-DDD2-B281-9B7A87790208}"/>
              </a:ext>
            </a:extLst>
          </p:cNvPr>
          <p:cNvSpPr txBox="1"/>
          <p:nvPr/>
        </p:nvSpPr>
        <p:spPr>
          <a:xfrm>
            <a:off x="496970" y="435798"/>
            <a:ext cx="689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Culinaire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verwennerij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FE02AD-9926-1A55-90EC-B1B42147BA49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Jouw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keuze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1F4A82-E2A3-0BA7-7926-1D4304FD1087}"/>
              </a:ext>
            </a:extLst>
          </p:cNvPr>
          <p:cNvSpPr/>
          <p:nvPr/>
        </p:nvSpPr>
        <p:spPr>
          <a:xfrm>
            <a:off x="0" y="11558909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FBD92-1FE9-4B7C-205C-18A847D362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6191C9-13C9-AD50-AB21-4F8C57E8CA95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E7B9C-7490-68AD-EA11-207267624C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50161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56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ashing vegetables in a sink&#10;&#10;Description automatically generated">
            <a:extLst>
              <a:ext uri="{FF2B5EF4-FFF2-40B4-BE49-F238E27FC236}">
                <a16:creationId xmlns:a16="http://schemas.microsoft.com/office/drawing/2014/main" id="{C3D543E7-FF30-B8C1-7AAA-73518F3D3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A1EBCB8-8394-9074-3BBB-40D97343BDA2}"/>
              </a:ext>
            </a:extLst>
          </p:cNvPr>
          <p:cNvSpPr/>
          <p:nvPr/>
        </p:nvSpPr>
        <p:spPr>
          <a:xfrm>
            <a:off x="0" y="11558909"/>
            <a:ext cx="13716000" cy="2157984"/>
          </a:xfrm>
          <a:prstGeom prst="rect">
            <a:avLst/>
          </a:prstGeom>
          <a:solidFill>
            <a:srgbClr val="28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8CB3F16-1932-83B8-A39A-5A0C9063F8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600120" y="11558016"/>
            <a:ext cx="4110444" cy="2157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0CA05E-E8B2-29F2-CF5A-036932613AAA}"/>
              </a:ext>
            </a:extLst>
          </p:cNvPr>
          <p:cNvSpPr txBox="1"/>
          <p:nvPr/>
        </p:nvSpPr>
        <p:spPr>
          <a:xfrm>
            <a:off x="537262" y="12646742"/>
            <a:ext cx="117071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Trusted science, safe food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50F40A-2F16-D2EE-F46D-9BBBAC22AA0C}"/>
              </a:ext>
            </a:extLst>
          </p:cNvPr>
          <p:cNvSpPr/>
          <p:nvPr/>
        </p:nvSpPr>
        <p:spPr>
          <a:xfrm flipV="1">
            <a:off x="321382" y="363453"/>
            <a:ext cx="9710892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2CB7A4-AB4A-6C59-059A-1716CD3CAE9B}"/>
              </a:ext>
            </a:extLst>
          </p:cNvPr>
          <p:cNvSpPr/>
          <p:nvPr/>
        </p:nvSpPr>
        <p:spPr>
          <a:xfrm>
            <a:off x="321383" y="1301660"/>
            <a:ext cx="4952366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EABC87-9AFE-8D4B-1EAC-DCE973DCFF94}"/>
              </a:ext>
            </a:extLst>
          </p:cNvPr>
          <p:cNvSpPr txBox="1"/>
          <p:nvPr/>
        </p:nvSpPr>
        <p:spPr>
          <a:xfrm>
            <a:off x="496970" y="435798"/>
            <a:ext cx="953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Seizoensgebonden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duurzaam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B22CA6-D8E6-9AF8-2DE5-BB9ED3813870}"/>
              </a:ext>
            </a:extLst>
          </p:cNvPr>
          <p:cNvSpPr txBox="1"/>
          <p:nvPr/>
        </p:nvSpPr>
        <p:spPr>
          <a:xfrm>
            <a:off x="496971" y="1377025"/>
            <a:ext cx="6361032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Jouw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keuze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D60AA4-C87E-799A-C2DB-D31145D344A2}"/>
              </a:ext>
            </a:extLst>
          </p:cNvPr>
          <p:cNvSpPr/>
          <p:nvPr/>
        </p:nvSpPr>
        <p:spPr>
          <a:xfrm flipV="1">
            <a:off x="2147777" y="8932188"/>
            <a:ext cx="11294185" cy="972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63AA44-31E4-B793-E137-FD98A925B2AE}"/>
              </a:ext>
            </a:extLst>
          </p:cNvPr>
          <p:cNvSpPr txBox="1"/>
          <p:nvPr/>
        </p:nvSpPr>
        <p:spPr>
          <a:xfrm>
            <a:off x="1828800" y="9003591"/>
            <a:ext cx="11448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Tips om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veilig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met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voedsel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om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gaan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9F890B-10EE-7E6D-7EB2-9BE22DA231B6}"/>
              </a:ext>
            </a:extLst>
          </p:cNvPr>
          <p:cNvSpPr/>
          <p:nvPr/>
        </p:nvSpPr>
        <p:spPr>
          <a:xfrm>
            <a:off x="7395882" y="9870396"/>
            <a:ext cx="604607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DDC3CA-4538-E354-28C3-46C0278B9AAA}"/>
              </a:ext>
            </a:extLst>
          </p:cNvPr>
          <p:cNvSpPr txBox="1"/>
          <p:nvPr/>
        </p:nvSpPr>
        <p:spPr>
          <a:xfrm>
            <a:off x="5886776" y="9990645"/>
            <a:ext cx="7391007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Onze</a:t>
            </a:r>
            <a:r>
              <a:rPr lang="en-US" sz="67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6700" b="1" dirty="0" err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prioriteit</a:t>
            </a:r>
            <a:endParaRPr lang="en-US" sz="6700" b="1" dirty="0"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3085D8-A54A-A88D-2598-FCD79B35E95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050161" y="12125898"/>
            <a:ext cx="1967347" cy="97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54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56EEDEAE7F14A88356AAC92EB024A" ma:contentTypeVersion="13" ma:contentTypeDescription="Create a new document." ma:contentTypeScope="" ma:versionID="0db299d0f6abee991b9845b0cde0892c">
  <xsd:schema xmlns:xsd="http://www.w3.org/2001/XMLSchema" xmlns:xs="http://www.w3.org/2001/XMLSchema" xmlns:p="http://schemas.microsoft.com/office/2006/metadata/properties" xmlns:ns2="4f6368f1-8b3d-436b-8b27-811514ce3001" xmlns:ns3="89653cd1-c1a4-4050-8311-3f96f910c397" targetNamespace="http://schemas.microsoft.com/office/2006/metadata/properties" ma:root="true" ma:fieldsID="0b3f98a5b042614c187e476a6c1710a4" ns2:_="" ns3:_="">
    <xsd:import namespace="4f6368f1-8b3d-436b-8b27-811514ce3001"/>
    <xsd:import namespace="89653cd1-c1a4-4050-8311-3f96f910c3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6368f1-8b3d-436b-8b27-811514ce30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653cd1-c1a4-4050-8311-3f96f910c39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52d8240-99b7-49a5-984c-b45bc1eb92bc}" ma:internalName="TaxCatchAll" ma:showField="CatchAllData" ma:web="89653cd1-c1a4-4050-8311-3f96f910c3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9653cd1-c1a4-4050-8311-3f96f910c397" xsi:nil="true"/>
    <lcf76f155ced4ddcb4097134ff3c332f xmlns="4f6368f1-8b3d-436b-8b27-811514ce300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34087D-1A08-4D5C-BA9D-175E12456F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300E4B-C890-4711-87C9-6C0EBD2954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6368f1-8b3d-436b-8b27-811514ce3001"/>
    <ds:schemaRef ds:uri="89653cd1-c1a4-4050-8311-3f96f910c3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6FD7AF-A494-493C-AC10-A59212DE15AF}">
  <ds:schemaRefs>
    <ds:schemaRef ds:uri="http://schemas.microsoft.com/office/2006/metadata/properties"/>
    <ds:schemaRef ds:uri="http://schemas.microsoft.com/office/infopath/2007/PartnerControls"/>
    <ds:schemaRef ds:uri="89653cd1-c1a4-4050-8311-3f96f910c397"/>
    <ds:schemaRef ds:uri="4f6368f1-8b3d-436b-8b27-811514ce300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1669</TotalTime>
  <Words>68</Words>
  <Application>Microsoft Office PowerPoint</Application>
  <PresentationFormat>Custom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jovenet</dc:creator>
  <cp:lastModifiedBy>Petre Secicar</cp:lastModifiedBy>
  <cp:revision>41</cp:revision>
  <dcterms:created xsi:type="dcterms:W3CDTF">2024-06-06T13:31:57Z</dcterms:created>
  <dcterms:modified xsi:type="dcterms:W3CDTF">2025-06-25T14:24:23Z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0x01010006356EEDEAE7F14A88356AAC92EB024A</vt:lpwstr>
  </property>
  <property fmtid="{D5CDD505-2E9C-101B-9397-08002B2CF9AE}" pid="3" name="MediaServiceImageTags">
    <vt:lpwstr/>
  </property>
</Properties>
</file>